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2"/>
  </p:notesMasterIdLst>
  <p:sldIdLst>
    <p:sldId id="359" r:id="rId2"/>
    <p:sldId id="372" r:id="rId3"/>
    <p:sldId id="370" r:id="rId4"/>
    <p:sldId id="353" r:id="rId5"/>
    <p:sldId id="352" r:id="rId6"/>
    <p:sldId id="373" r:id="rId7"/>
    <p:sldId id="374" r:id="rId8"/>
    <p:sldId id="375" r:id="rId9"/>
    <p:sldId id="365" r:id="rId10"/>
    <p:sldId id="376" r:id="rId11"/>
  </p:sldIdLst>
  <p:sldSz cx="9144000" cy="6858000" type="screen4x3"/>
  <p:notesSz cx="6858000" cy="9144000"/>
  <p:photoAlbum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122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0F8958A-5AB4-4154-8248-A0FE7D443C1E}" type="datetimeFigureOut">
              <a:rPr lang="ru-RU"/>
              <a:pPr>
                <a:defRPr/>
              </a:pPr>
              <a:t>30.08.2024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538DDBE-929A-4431-A63F-68B67FE194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13E53-CE7B-4948-A86F-116D23B86054}" type="datetimeFigureOut">
              <a:rPr lang="ru-RU"/>
              <a:pPr>
                <a:defRPr/>
              </a:pPr>
              <a:t>30.08.2024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F32B8-B721-47B5-8F4F-D03836D872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6D2870-3E47-4CD4-A802-73AF5B32BD7C}" type="datetimeFigureOut">
              <a:rPr lang="ru-RU"/>
              <a:pPr>
                <a:defRPr/>
              </a:pPr>
              <a:t>30.08.2024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D30A2-E249-4FC2-9CD1-28090D6CB7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EF0A2-9A6A-43FC-AAD9-FCBD94B88148}" type="datetimeFigureOut">
              <a:rPr lang="ru-RU"/>
              <a:pPr>
                <a:defRPr/>
              </a:pPr>
              <a:t>30.08.2024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45824-F062-4401-BDBA-2A591499C8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05EE7-E437-4C36-A1D2-685199013414}" type="datetimeFigureOut">
              <a:rPr lang="ru-RU"/>
              <a:pPr>
                <a:defRPr/>
              </a:pPr>
              <a:t>30.08.2024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84D0C-BD61-454F-B6BC-AF599FDBCD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F6D466-E7F3-45C2-A448-FBA6C57DAD8A}" type="datetimeFigureOut">
              <a:rPr lang="ru-RU"/>
              <a:pPr>
                <a:defRPr/>
              </a:pPr>
              <a:t>30.08.2024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174E3-85F6-41D5-9E9B-82CB6A5970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4C67A2-234A-4D64-B5C1-C3B5D066D386}" type="datetimeFigureOut">
              <a:rPr lang="ru-RU"/>
              <a:pPr>
                <a:defRPr/>
              </a:pPr>
              <a:t>30.08.2024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2DE23-A5AE-4F7C-90D8-85053DAFD8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AFC82-370D-4C51-A15A-EEE03CD98D07}" type="datetimeFigureOut">
              <a:rPr lang="ru-RU"/>
              <a:pPr>
                <a:defRPr/>
              </a:pPr>
              <a:t>30.08.2024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EA0A9-26EC-4632-B49A-658B039242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30C11-8B4B-4F97-BA91-81FB9BFCE69D}" type="datetimeFigureOut">
              <a:rPr lang="ru-RU"/>
              <a:pPr>
                <a:defRPr/>
              </a:pPr>
              <a:t>30.08.2024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7A5AC-138E-4B51-85A8-2AF8B8CF11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16065-2B9C-4210-8E05-42076376F001}" type="datetimeFigureOut">
              <a:rPr lang="ru-RU"/>
              <a:pPr>
                <a:defRPr/>
              </a:pPr>
              <a:t>30.08.2024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3D9CC-0DBB-4FDC-BE79-92D8EADD95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34A9C-2C23-4FE2-897B-E61FDED6ECF0}" type="datetimeFigureOut">
              <a:rPr lang="ru-RU"/>
              <a:pPr>
                <a:defRPr/>
              </a:pPr>
              <a:t>30.08.2024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30700-FE08-4745-AA5F-A37217B485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5E2F2-2EC3-4855-98F5-3B8DC33F89AB}" type="datetimeFigureOut">
              <a:rPr lang="ru-RU"/>
              <a:pPr>
                <a:defRPr/>
              </a:pPr>
              <a:t>30.08.2024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1E947-53B2-4B7A-91C4-A4E0247ED7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331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E22BBD37-8E40-4DA6-BE58-FC5B7687AFC1}" type="datetimeFigureOut">
              <a:rPr lang="ru-RU"/>
              <a:pPr>
                <a:defRPr/>
              </a:pPr>
              <a:t>30.08.2024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940C813F-E672-4117-B55B-2064FAE81B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48" r:id="rId2"/>
    <p:sldLayoutId id="2147483947" r:id="rId3"/>
    <p:sldLayoutId id="2147483946" r:id="rId4"/>
    <p:sldLayoutId id="2147483945" r:id="rId5"/>
    <p:sldLayoutId id="2147483944" r:id="rId6"/>
    <p:sldLayoutId id="2147483943" r:id="rId7"/>
    <p:sldLayoutId id="2147483942" r:id="rId8"/>
    <p:sldLayoutId id="2147483941" r:id="rId9"/>
    <p:sldLayoutId id="2147483940" r:id="rId10"/>
    <p:sldLayoutId id="21474839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ru-RU" sz="3600" b="1" dirty="0" smtClean="0">
                <a:latin typeface="Arial Black" panose="020B0A04020102020204" pitchFamily="34" charset="0"/>
              </a:rPr>
              <a:t>Родительский контроль </a:t>
            </a:r>
            <a:br>
              <a:rPr lang="ru-RU" sz="3600" b="1" dirty="0" smtClean="0">
                <a:latin typeface="Arial Black" panose="020B0A04020102020204" pitchFamily="34" charset="0"/>
              </a:rPr>
            </a:br>
            <a:r>
              <a:rPr lang="ru-RU" sz="3600" b="1" dirty="0" smtClean="0">
                <a:latin typeface="Arial Black" panose="020B0A04020102020204" pitchFamily="34" charset="0"/>
              </a:rPr>
              <a:t>за поведением детей       </a:t>
            </a:r>
            <a:br>
              <a:rPr lang="ru-RU" sz="3600" b="1" dirty="0" smtClean="0">
                <a:latin typeface="Arial Black" panose="020B0A04020102020204" pitchFamily="34" charset="0"/>
              </a:rPr>
            </a:br>
            <a:r>
              <a:rPr lang="ru-RU" sz="3600" b="1" dirty="0" smtClean="0">
                <a:latin typeface="Arial Black" panose="020B0A04020102020204" pitchFamily="34" charset="0"/>
              </a:rPr>
              <a:t>в глобальной сети Интернет</a:t>
            </a:r>
            <a:endParaRPr lang="en-US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0579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ru-RU" sz="3600" b="1" smtClean="0">
                <a:latin typeface="Arial Black" panose="020B0A04020102020204" pitchFamily="34" charset="0"/>
              </a:rPr>
              <a:t>Берегите </a:t>
            </a:r>
            <a:r>
              <a:rPr lang="ru-RU" sz="3600" b="1" smtClean="0">
                <a:latin typeface="Arial Black" panose="020B0A04020102020204" pitchFamily="34" charset="0"/>
              </a:rPr>
              <a:t>детей</a:t>
            </a:r>
            <a:r>
              <a:rPr lang="ru-RU" sz="3600" b="1" dirty="0" smtClean="0">
                <a:latin typeface="Arial Black" panose="020B0A04020102020204" pitchFamily="34" charset="0"/>
              </a:rPr>
              <a:t>!</a:t>
            </a:r>
            <a:endParaRPr lang="en-US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907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</p:spPr>
        <p:txBody>
          <a:bodyPr/>
          <a:lstStyle/>
          <a:p>
            <a:r>
              <a:rPr lang="ru-RU" sz="2800" dirty="0" smtClean="0">
                <a:latin typeface="Arial Black" panose="020B0A04020102020204" pitchFamily="34" charset="0"/>
              </a:rPr>
              <a:t>ИНТЕРНЕТ</a:t>
            </a:r>
            <a:endParaRPr lang="ru-RU" sz="2800" dirty="0">
              <a:latin typeface="Arial Black" panose="020B0A04020102020204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79512" y="1772816"/>
            <a:ext cx="3456384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 smtClean="0"/>
              <a:t>плюсы</a:t>
            </a: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5292080" y="1772816"/>
            <a:ext cx="3456384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 smtClean="0"/>
              <a:t>минусы</a:t>
            </a:r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0" y="2983260"/>
            <a:ext cx="4644008" cy="289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/>
              <a:t>Общение с друзьями;</a:t>
            </a:r>
          </a:p>
          <a:p>
            <a:r>
              <a:rPr lang="ru-RU" sz="2800" dirty="0"/>
              <a:t>Поиск </a:t>
            </a:r>
            <a:r>
              <a:rPr lang="ru-RU" sz="2800" dirty="0" smtClean="0"/>
              <a:t>информации;</a:t>
            </a:r>
          </a:p>
          <a:p>
            <a:r>
              <a:rPr lang="ru-RU" sz="2800" dirty="0" smtClean="0"/>
              <a:t>Развлекательный контент;</a:t>
            </a:r>
          </a:p>
          <a:p>
            <a:r>
              <a:rPr lang="ru-RU" sz="2800" dirty="0" smtClean="0"/>
              <a:t>Обучение; </a:t>
            </a:r>
          </a:p>
          <a:p>
            <a:r>
              <a:rPr lang="ru-RU" sz="2800" dirty="0" smtClean="0"/>
              <a:t>и т.д.</a:t>
            </a:r>
          </a:p>
          <a:p>
            <a:endParaRPr lang="ru-RU" sz="20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4427984" y="3005107"/>
            <a:ext cx="4608512" cy="289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 smtClean="0"/>
              <a:t>Отсутствие ограничений; </a:t>
            </a:r>
          </a:p>
          <a:p>
            <a:r>
              <a:rPr lang="ru-RU" sz="2800" dirty="0" smtClean="0"/>
              <a:t>Жестокость и насилие;</a:t>
            </a:r>
          </a:p>
          <a:p>
            <a:r>
              <a:rPr lang="ru-RU" sz="2800" dirty="0" smtClean="0"/>
              <a:t>Вовлечение в преступность;</a:t>
            </a:r>
          </a:p>
          <a:p>
            <a:r>
              <a:rPr lang="ru-RU" sz="2800" dirty="0" smtClean="0"/>
              <a:t>Нарушение психики;</a:t>
            </a:r>
          </a:p>
          <a:p>
            <a:r>
              <a:rPr lang="ru-RU" sz="2800" dirty="0" smtClean="0"/>
              <a:t>и т.д.</a:t>
            </a:r>
          </a:p>
          <a:p>
            <a:endParaRPr lang="ru-RU" sz="20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172" y="931237"/>
            <a:ext cx="3213624" cy="207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645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</p:spPr>
        <p:txBody>
          <a:bodyPr/>
          <a:lstStyle/>
          <a:p>
            <a:r>
              <a:rPr lang="ru-RU" sz="2800" dirty="0" smtClean="0">
                <a:latin typeface="Arial Black" panose="020B0A04020102020204" pitchFamily="34" charset="0"/>
              </a:rPr>
              <a:t>Уголовная ответственность</a:t>
            </a:r>
            <a:endParaRPr lang="ru-RU" sz="2800" dirty="0">
              <a:latin typeface="Arial Black" panose="020B0A04020102020204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79512" y="1124744"/>
            <a:ext cx="8640960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sz="2800" dirty="0" smtClean="0"/>
          </a:p>
          <a:p>
            <a:endParaRPr lang="ru-RU" sz="2400" b="1" dirty="0"/>
          </a:p>
          <a:p>
            <a:endParaRPr lang="ru-RU" sz="2400" b="1" dirty="0" smtClean="0"/>
          </a:p>
          <a:p>
            <a:r>
              <a:rPr lang="ru-RU" sz="2400" b="1" dirty="0" smtClean="0"/>
              <a:t>Статья</a:t>
            </a:r>
            <a:r>
              <a:rPr lang="ru-RU" sz="2400" b="1" dirty="0"/>
              <a:t> 328. Незаконный оборот наркотических средств, психотропных веществ, их прекурсоров и </a:t>
            </a:r>
            <a:r>
              <a:rPr lang="ru-RU" sz="2400" b="1" dirty="0" smtClean="0"/>
              <a:t>аналогов</a:t>
            </a:r>
          </a:p>
          <a:p>
            <a:endParaRPr lang="ru-RU" sz="2400" b="1" dirty="0" smtClean="0"/>
          </a:p>
          <a:p>
            <a:r>
              <a:rPr lang="ru-RU" sz="2400" b="1" dirty="0" smtClean="0">
                <a:solidFill>
                  <a:srgbClr val="C00000"/>
                </a:solidFill>
              </a:rPr>
              <a:t>Уголовная ответственность за сбыт наркотиков 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наступает с </a:t>
            </a:r>
            <a:r>
              <a:rPr lang="ru-RU" sz="3600" b="1" dirty="0" smtClean="0">
                <a:solidFill>
                  <a:srgbClr val="C00000"/>
                </a:solidFill>
              </a:rPr>
              <a:t>14</a:t>
            </a:r>
            <a:r>
              <a:rPr lang="ru-RU" sz="2400" b="1" dirty="0" smtClean="0">
                <a:solidFill>
                  <a:srgbClr val="C00000"/>
                </a:solidFill>
              </a:rPr>
              <a:t> лет</a:t>
            </a:r>
          </a:p>
          <a:p>
            <a:endParaRPr lang="ru-RU" sz="2400" b="1" dirty="0">
              <a:solidFill>
                <a:srgbClr val="C00000"/>
              </a:solidFill>
            </a:endParaRPr>
          </a:p>
          <a:p>
            <a:r>
              <a:rPr lang="ru-RU" sz="2400" b="1" dirty="0" smtClean="0">
                <a:solidFill>
                  <a:srgbClr val="C00000"/>
                </a:solidFill>
              </a:rPr>
              <a:t>Действия лица, работающего на интернет-магазин по продаже наркотиков в качестве «закладчика», квалифицируются 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по ч. 4 ст. 328 УК </a:t>
            </a:r>
          </a:p>
          <a:p>
            <a:endParaRPr lang="ru-RU" sz="2400" b="1" dirty="0" smtClean="0">
              <a:solidFill>
                <a:srgbClr val="C00000"/>
              </a:solidFill>
            </a:endParaRPr>
          </a:p>
          <a:p>
            <a:r>
              <a:rPr lang="ru-RU" sz="3200" b="1" dirty="0" smtClean="0">
                <a:solidFill>
                  <a:srgbClr val="C00000"/>
                </a:solidFill>
              </a:rPr>
              <a:t>ОТВЕТСТВЕННОТЬ</a:t>
            </a:r>
            <a:r>
              <a:rPr lang="ru-RU" sz="2400" b="1" dirty="0" smtClean="0">
                <a:solidFill>
                  <a:srgbClr val="C00000"/>
                </a:solidFill>
              </a:rPr>
              <a:t> до </a:t>
            </a:r>
            <a:r>
              <a:rPr lang="ru-RU" sz="3600" b="1" dirty="0" smtClean="0">
                <a:solidFill>
                  <a:srgbClr val="C00000"/>
                </a:solidFill>
              </a:rPr>
              <a:t>20</a:t>
            </a:r>
            <a:r>
              <a:rPr lang="ru-RU" sz="2400" b="1" dirty="0" smtClean="0">
                <a:solidFill>
                  <a:srgbClr val="C00000"/>
                </a:solidFill>
              </a:rPr>
              <a:t> лет </a:t>
            </a:r>
            <a:r>
              <a:rPr lang="ru-RU" sz="3200" b="1" dirty="0" smtClean="0">
                <a:solidFill>
                  <a:srgbClr val="C00000"/>
                </a:solidFill>
              </a:rPr>
              <a:t>лишения свободы </a:t>
            </a:r>
            <a:endParaRPr lang="ru-RU" sz="2400" b="1" dirty="0" smtClean="0">
              <a:solidFill>
                <a:srgbClr val="C00000"/>
              </a:solidFill>
            </a:endParaRPr>
          </a:p>
          <a:p>
            <a:endParaRPr lang="ru-RU" sz="2400" b="1" dirty="0" smtClean="0">
              <a:solidFill>
                <a:srgbClr val="002060"/>
              </a:solidFill>
            </a:endParaRPr>
          </a:p>
          <a:p>
            <a:endParaRPr lang="ru-RU" sz="2400" b="1" dirty="0">
              <a:solidFill>
                <a:srgbClr val="002060"/>
              </a:solidFill>
            </a:endParaRPr>
          </a:p>
          <a:p>
            <a:endParaRPr lang="ru-RU" sz="2400" b="1" dirty="0" smtClean="0">
              <a:solidFill>
                <a:srgbClr val="002060"/>
              </a:solidFill>
            </a:endParaRPr>
          </a:p>
          <a:p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843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-5576"/>
            <a:ext cx="3995936" cy="6858000"/>
          </a:xfr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016" y="2375"/>
            <a:ext cx="410445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10499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0"/>
            <a:ext cx="3960440" cy="6858000"/>
          </a:xfrm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6056" y="17094"/>
            <a:ext cx="3744416" cy="6841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05568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6443"/>
            <a:ext cx="9144000" cy="1620785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latin typeface="Arial Black" panose="020B0A04020102020204" pitchFamily="34" charset="0"/>
              </a:rPr>
              <a:t>Способы сокрытия </a:t>
            </a:r>
            <a:r>
              <a:rPr lang="ru-RU" sz="2400" dirty="0">
                <a:latin typeface="Arial Black" panose="020B0A04020102020204" pitchFamily="34" charset="0"/>
              </a:rPr>
              <a:t>незаконного оборота наркотиков, совершаемого в сети Интернет</a:t>
            </a:r>
            <a:endParaRPr lang="be-BY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772816"/>
            <a:ext cx="3566840" cy="20063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1772816"/>
            <a:ext cx="3566840" cy="20063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4293096"/>
            <a:ext cx="3566840" cy="20063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4048" y="4294057"/>
            <a:ext cx="3566841" cy="200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02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87" y="395287"/>
            <a:ext cx="8582025" cy="606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16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56" y="488052"/>
            <a:ext cx="8304715" cy="574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154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188640"/>
            <a:ext cx="9029700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673631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4093</TotalTime>
  <Words>53</Words>
  <Application>Microsoft Office PowerPoint</Application>
  <PresentationFormat>Экран (4:3)</PresentationFormat>
  <Paragraphs>31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Arial Black</vt:lpstr>
      <vt:lpstr>Calibri</vt:lpstr>
      <vt:lpstr>1_Тема Office</vt:lpstr>
      <vt:lpstr>Родительский контроль  за поведением детей        в глобальной сети Интернет</vt:lpstr>
      <vt:lpstr>ИНТЕРНЕТ</vt:lpstr>
      <vt:lpstr>Уголовная ответственность</vt:lpstr>
      <vt:lpstr>Презентация PowerPoint</vt:lpstr>
      <vt:lpstr>Презентация PowerPoint</vt:lpstr>
      <vt:lpstr>Способы сокрытия незаконного оборота наркотиков, совершаемого в сети Интернет</vt:lpstr>
      <vt:lpstr>Презентация PowerPoint</vt:lpstr>
      <vt:lpstr>Презентация PowerPoint</vt:lpstr>
      <vt:lpstr>Презентация PowerPoint</vt:lpstr>
      <vt:lpstr>Берегите детей!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Контроль за легальным оборотом наркотических средств, психотропных веществ, их прекурсоров и аналогов      Начальник главного управления по     наркоконтролю и       противодейсвтвию торговле людьми     КМ МВД Республики Беларусь</dc:title>
  <dc:creator>Куракевич</dc:creator>
  <cp:lastModifiedBy>statienko_aa</cp:lastModifiedBy>
  <cp:revision>136</cp:revision>
  <dcterms:created xsi:type="dcterms:W3CDTF">2018-09-17T13:46:17Z</dcterms:created>
  <dcterms:modified xsi:type="dcterms:W3CDTF">2024-08-30T11:09:27Z</dcterms:modified>
</cp:coreProperties>
</file>